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304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037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52595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88517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6639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79511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1628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3188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1069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8817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2356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328BA-E116-45F1-919C-7C34AF8DE28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305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3563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350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/>
          </p:cNvSpPr>
          <p:nvPr/>
        </p:nvSpPr>
        <p:spPr>
          <a:xfrm>
            <a:off x="5988324" y="2268470"/>
            <a:ext cx="4591880" cy="22289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  <a:t>Thank  You</a:t>
            </a:r>
            <a:endParaRPr lang="en-MY" dirty="0">
              <a:solidFill>
                <a:schemeClr val="bg1"/>
              </a:solidFill>
              <a:latin typeface="Anitto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810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Anitto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NAZIRUL BIN TERMIZI</dc:creator>
  <cp:lastModifiedBy>NAZIRUL BIN TERMIZI</cp:lastModifiedBy>
  <cp:revision>2</cp:revision>
  <dcterms:created xsi:type="dcterms:W3CDTF">2023-03-28T07:57:44Z</dcterms:created>
  <dcterms:modified xsi:type="dcterms:W3CDTF">2023-04-03T03:00:47Z</dcterms:modified>
</cp:coreProperties>
</file>