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7908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2125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411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472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230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6799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927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761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3896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8898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5088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3A362-F355-4E59-B575-53626A8AE690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2439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97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81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988324" y="2268470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Thank  You</a:t>
            </a:r>
            <a:endParaRPr lang="en-MY" dirty="0">
              <a:solidFill>
                <a:schemeClr val="bg1"/>
              </a:solidFill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827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Anitto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NAZIRUL BIN TERMIZI</cp:lastModifiedBy>
  <cp:revision>2</cp:revision>
  <dcterms:created xsi:type="dcterms:W3CDTF">2023-03-28T07:58:43Z</dcterms:created>
  <dcterms:modified xsi:type="dcterms:W3CDTF">2023-04-03T03:01:41Z</dcterms:modified>
</cp:coreProperties>
</file>