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BE2D2-8554-4E72-93DB-4E0263BEB572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C25C-67B1-47C1-97FE-DFAD8658BC3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18753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BE2D2-8554-4E72-93DB-4E0263BEB572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C25C-67B1-47C1-97FE-DFAD8658BC3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75050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BE2D2-8554-4E72-93DB-4E0263BEB572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C25C-67B1-47C1-97FE-DFAD8658BC3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00770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BE2D2-8554-4E72-93DB-4E0263BEB572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C25C-67B1-47C1-97FE-DFAD8658BC3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79345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BE2D2-8554-4E72-93DB-4E0263BEB572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C25C-67B1-47C1-97FE-DFAD8658BC3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96249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BE2D2-8554-4E72-93DB-4E0263BEB572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C25C-67B1-47C1-97FE-DFAD8658BC3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22173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BE2D2-8554-4E72-93DB-4E0263BEB572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C25C-67B1-47C1-97FE-DFAD8658BC3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83515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BE2D2-8554-4E72-93DB-4E0263BEB572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C25C-67B1-47C1-97FE-DFAD8658BC3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4325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BE2D2-8554-4E72-93DB-4E0263BEB572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C25C-67B1-47C1-97FE-DFAD8658BC3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135048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BE2D2-8554-4E72-93DB-4E0263BEB572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C25C-67B1-47C1-97FE-DFAD8658BC3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45900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BE2D2-8554-4E72-93DB-4E0263BEB572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C25C-67B1-47C1-97FE-DFAD8658BC3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63657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BE2D2-8554-4E72-93DB-4E0263BEB572}" type="datetimeFigureOut">
              <a:rPr lang="en-MY" smtClean="0"/>
              <a:t>3/4/2023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1C25C-67B1-47C1-97FE-DFAD8658BC3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21683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2171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2344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08155" y="2864361"/>
            <a:ext cx="4591880" cy="22289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MY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itto" panose="02000500000000000000" pitchFamily="2" charset="0"/>
              </a:rPr>
              <a:t>Thank                </a:t>
            </a:r>
            <a:r>
              <a:rPr lang="en-MY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itto" panose="02000500000000000000" pitchFamily="2" charset="0"/>
              </a:rPr>
              <a:t/>
            </a:r>
            <a:br>
              <a:rPr lang="en-MY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itto" panose="02000500000000000000" pitchFamily="2" charset="0"/>
              </a:rPr>
            </a:br>
            <a:r>
              <a:rPr lang="en-MY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itto" panose="02000500000000000000" pitchFamily="2" charset="0"/>
              </a:rPr>
              <a:t>   </a:t>
            </a:r>
            <a:r>
              <a:rPr lang="en-MY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itto" panose="02000500000000000000" pitchFamily="2" charset="0"/>
              </a:rPr>
              <a:t>You  </a:t>
            </a:r>
            <a:endParaRPr lang="en-MY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itto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480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</Words>
  <Application>Microsoft Office PowerPoint</Application>
  <PresentationFormat>Widescreen</PresentationFormat>
  <Paragraphs>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Anitto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NAZIRUL BIN TERMIZI</dc:creator>
  <cp:lastModifiedBy>NAZIRUL BIN TERMIZI</cp:lastModifiedBy>
  <cp:revision>3</cp:revision>
  <dcterms:created xsi:type="dcterms:W3CDTF">2023-03-28T08:01:45Z</dcterms:created>
  <dcterms:modified xsi:type="dcterms:W3CDTF">2023-04-03T03:14:49Z</dcterms:modified>
</cp:coreProperties>
</file>