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04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037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2595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851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6639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951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628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18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1069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817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2356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28BA-E116-45F1-919C-7C34AF8DE282}" type="datetimeFigureOut">
              <a:rPr lang="en-MY" smtClean="0"/>
              <a:t>18/4/2023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44352-B7F2-4875-861B-9BB535DDD15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30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56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37562" y="571069"/>
            <a:ext cx="86035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400" b="1" dirty="0" err="1">
                <a:solidFill>
                  <a:prstClr val="black"/>
                </a:solidFill>
                <a:latin typeface="Antro Vectra" pitchFamily="50" charset="0"/>
              </a:rPr>
              <a:t>Menjajar</a:t>
            </a:r>
            <a:r>
              <a:rPr lang="en-GB" sz="2400" b="1" dirty="0">
                <a:solidFill>
                  <a:prstClr val="black"/>
                </a:solidFill>
                <a:latin typeface="Antro Vectra" pitchFamily="50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Antro Vectra" pitchFamily="50" charset="0"/>
              </a:rPr>
              <a:t>Universiti</a:t>
            </a:r>
            <a:r>
              <a:rPr lang="en-GB" sz="2400" b="1" dirty="0">
                <a:solidFill>
                  <a:prstClr val="black"/>
                </a:solidFill>
                <a:latin typeface="Antro Vectra" pitchFamily="50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Antro Vectra" pitchFamily="50" charset="0"/>
              </a:rPr>
              <a:t>Melonjak</a:t>
            </a:r>
            <a:r>
              <a:rPr lang="en-GB" sz="2400" b="1" dirty="0">
                <a:solidFill>
                  <a:prstClr val="black"/>
                </a:solidFill>
                <a:latin typeface="Antro Vectra" pitchFamily="50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Antro Vectra" pitchFamily="50" charset="0"/>
              </a:rPr>
              <a:t>ke</a:t>
            </a:r>
            <a:r>
              <a:rPr lang="en-GB" sz="2400" b="1" dirty="0">
                <a:solidFill>
                  <a:prstClr val="black"/>
                </a:solidFill>
                <a:latin typeface="Antro Vectra" pitchFamily="50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Antro Vectra" pitchFamily="50" charset="0"/>
              </a:rPr>
              <a:t>Hadapan</a:t>
            </a:r>
            <a:endParaRPr lang="en-US" sz="2400" b="1" dirty="0">
              <a:solidFill>
                <a:prstClr val="black"/>
              </a:solidFill>
              <a:latin typeface="Antro Vectr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0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/>
          </p:cNvSpPr>
          <p:nvPr/>
        </p:nvSpPr>
        <p:spPr>
          <a:xfrm>
            <a:off x="5988324" y="2268470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err="1" smtClean="0">
                <a:solidFill>
                  <a:schemeClr val="bg1"/>
                </a:solidFill>
                <a:latin typeface="Anitto" panose="02000500000000000000" pitchFamily="2" charset="0"/>
              </a:rPr>
              <a:t>Terima</a:t>
            </a: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              </a:t>
            </a:r>
            <a:b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</a:b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 </a:t>
            </a:r>
            <a:r>
              <a:rPr lang="en-MY" dirty="0" err="1" smtClean="0">
                <a:solidFill>
                  <a:schemeClr val="bg1"/>
                </a:solidFill>
                <a:latin typeface="Anitto" panose="02000500000000000000" pitchFamily="2" charset="0"/>
              </a:rPr>
              <a:t>Kasih</a:t>
            </a: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</a:t>
            </a:r>
            <a:endParaRPr lang="en-MY" dirty="0">
              <a:solidFill>
                <a:schemeClr val="bg1"/>
              </a:solidFill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81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Anitto</vt:lpstr>
      <vt:lpstr>Antro Vectra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Windows User</cp:lastModifiedBy>
  <cp:revision>8</cp:revision>
  <dcterms:created xsi:type="dcterms:W3CDTF">2023-03-28T07:57:44Z</dcterms:created>
  <dcterms:modified xsi:type="dcterms:W3CDTF">2023-04-18T00:45:06Z</dcterms:modified>
</cp:coreProperties>
</file>