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79087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21252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94110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6472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32304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67994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39270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37612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38968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88983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362-F355-4E59-B575-53626A8AE690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50880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3A362-F355-4E59-B575-53626A8AE690}" type="datetimeFigureOut">
              <a:rPr lang="en-MY" smtClean="0"/>
              <a:t>28/3/2023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4B375-A265-41FE-8A42-F0DC26CE81F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24394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979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3812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140599" y="2125595"/>
            <a:ext cx="4591880" cy="22289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MY" dirty="0" err="1" smtClean="0">
                <a:solidFill>
                  <a:schemeClr val="bg1"/>
                </a:solidFill>
                <a:latin typeface="Anitto" panose="02000500000000000000" pitchFamily="2" charset="0"/>
              </a:rPr>
              <a:t>Terima</a:t>
            </a:r>
            <a:r>
              <a:rPr lang="en-MY" dirty="0" smtClean="0">
                <a:solidFill>
                  <a:schemeClr val="bg1"/>
                </a:solidFill>
                <a:latin typeface="Anitto" panose="02000500000000000000" pitchFamily="2" charset="0"/>
              </a:rPr>
              <a:t>                </a:t>
            </a:r>
            <a:br>
              <a:rPr lang="en-MY" dirty="0" smtClean="0">
                <a:solidFill>
                  <a:schemeClr val="bg1"/>
                </a:solidFill>
                <a:latin typeface="Anitto" panose="02000500000000000000" pitchFamily="2" charset="0"/>
              </a:rPr>
            </a:br>
            <a:r>
              <a:rPr lang="en-MY" dirty="0" smtClean="0">
                <a:solidFill>
                  <a:schemeClr val="bg1"/>
                </a:solidFill>
                <a:latin typeface="Anitto" panose="02000500000000000000" pitchFamily="2" charset="0"/>
              </a:rPr>
              <a:t>   </a:t>
            </a:r>
            <a:r>
              <a:rPr lang="en-MY" dirty="0" err="1" smtClean="0">
                <a:solidFill>
                  <a:schemeClr val="bg1"/>
                </a:solidFill>
                <a:latin typeface="Anitto" panose="02000500000000000000" pitchFamily="2" charset="0"/>
              </a:rPr>
              <a:t>Kasih</a:t>
            </a:r>
            <a:r>
              <a:rPr lang="en-MY" dirty="0" smtClean="0">
                <a:solidFill>
                  <a:schemeClr val="bg1"/>
                </a:solidFill>
                <a:latin typeface="Anitto" panose="02000500000000000000" pitchFamily="2" charset="0"/>
              </a:rPr>
              <a:t>  </a:t>
            </a:r>
            <a:endParaRPr lang="en-MY" dirty="0">
              <a:solidFill>
                <a:schemeClr val="bg1"/>
              </a:solidFill>
              <a:latin typeface="Anitto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827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Anitto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NAZIRUL BIN TERMIZI</dc:creator>
  <cp:lastModifiedBy>NAZIRUL BIN TERMIZI</cp:lastModifiedBy>
  <cp:revision>1</cp:revision>
  <dcterms:created xsi:type="dcterms:W3CDTF">2023-03-28T07:58:43Z</dcterms:created>
  <dcterms:modified xsi:type="dcterms:W3CDTF">2023-03-28T08:01:09Z</dcterms:modified>
</cp:coreProperties>
</file>