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1875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7505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0077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934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624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2217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8351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325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504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590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365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BE2D2-8554-4E72-93DB-4E0263BEB572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168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17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34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3374" y="2649470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Terima</a:t>
            </a: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                </a:t>
            </a:r>
            <a:b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</a:b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   </a:t>
            </a:r>
            <a:r>
              <a:rPr lang="en-MY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Kasih</a:t>
            </a: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  </a:t>
            </a:r>
            <a:endParaRPr lang="en-MY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80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Anitto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NAZIRUL BIN TERMIZI</cp:lastModifiedBy>
  <cp:revision>1</cp:revision>
  <dcterms:created xsi:type="dcterms:W3CDTF">2023-03-28T08:01:45Z</dcterms:created>
  <dcterms:modified xsi:type="dcterms:W3CDTF">2023-03-28T08:01:54Z</dcterms:modified>
</cp:coreProperties>
</file>