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79087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125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411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472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3230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799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3927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7612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896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898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088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3A362-F355-4E59-B575-53626A8AE690}" type="datetimeFigureOut">
              <a:rPr lang="en-MY" smtClean="0"/>
              <a:t>3/4/2023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4B375-A265-41FE-8A42-F0DC26CE81F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2439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979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812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988324" y="2268470"/>
            <a:ext cx="4591880" cy="2228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MY" dirty="0" smtClean="0">
                <a:solidFill>
                  <a:schemeClr val="bg1"/>
                </a:solidFill>
                <a:latin typeface="Anitto" panose="02000500000000000000" pitchFamily="2" charset="0"/>
              </a:rPr>
              <a:t>Thank  You</a:t>
            </a:r>
            <a:endParaRPr lang="en-MY" dirty="0">
              <a:solidFill>
                <a:schemeClr val="bg1"/>
              </a:solidFill>
              <a:latin typeface="Anitto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82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Widescreen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Anitto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NAZIRUL BIN TERMIZI</dc:creator>
  <cp:lastModifiedBy>NAZIRUL BIN TERMIZI</cp:lastModifiedBy>
  <cp:revision>2</cp:revision>
  <dcterms:created xsi:type="dcterms:W3CDTF">2023-03-28T07:58:43Z</dcterms:created>
  <dcterms:modified xsi:type="dcterms:W3CDTF">2023-04-03T03:01:41Z</dcterms:modified>
</cp:coreProperties>
</file>