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908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125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411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472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230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799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3927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761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896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898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088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3A362-F355-4E59-B575-53626A8AE69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439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97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812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140599" y="2125595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err="1" smtClean="0">
                <a:solidFill>
                  <a:schemeClr val="bg1"/>
                </a:solidFill>
                <a:latin typeface="Anitto" panose="02000500000000000000" pitchFamily="2" charset="0"/>
              </a:rPr>
              <a:t>Terima</a:t>
            </a: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              </a:t>
            </a:r>
            <a:b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</a:b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 </a:t>
            </a:r>
            <a:r>
              <a:rPr lang="en-MY" dirty="0" err="1" smtClean="0">
                <a:solidFill>
                  <a:schemeClr val="bg1"/>
                </a:solidFill>
                <a:latin typeface="Anitto" panose="02000500000000000000" pitchFamily="2" charset="0"/>
              </a:rPr>
              <a:t>Kasih</a:t>
            </a: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  </a:t>
            </a:r>
            <a:endParaRPr lang="en-MY" dirty="0">
              <a:solidFill>
                <a:schemeClr val="bg1"/>
              </a:solidFill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2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Anitto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NAZIRUL BIN TERMIZI</cp:lastModifiedBy>
  <cp:revision>1</cp:revision>
  <dcterms:created xsi:type="dcterms:W3CDTF">2023-03-28T07:58:43Z</dcterms:created>
  <dcterms:modified xsi:type="dcterms:W3CDTF">2023-03-28T08:01:09Z</dcterms:modified>
</cp:coreProperties>
</file>